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2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C5C31-0178-4EFB-BE79-D33FD9402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EA5A6-E30A-4B75-9794-D3FA49DCC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5BE13-45B8-448B-AB47-C7DBFD9A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6B8E7-6EFC-44F3-BD15-A9503BD7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AE8F1-A3E1-4235-A07A-DA15F5DA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A6ACB-83DA-4AFA-9F09-75351280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CD81D3-91E5-470F-9801-3E96CAE2F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9688-E1DE-4F9A-B507-E100AA4C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5C824-1413-42D0-89ED-C720CEC1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15353-D10E-4FF2-85CC-0D9A0B4B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F927C-B6A1-4A3E-B307-2B1010013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E11CA-962F-46AF-A3C6-A9C03200A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25135-E75B-4DC0-B113-D18E3330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E08EA-056D-4892-B55A-1C43D8A0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D527C-7A4F-4C3B-AAB7-3C8D8428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25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5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8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3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7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1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89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AAEF-DBC1-47D3-92EE-5E3D7845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FE3B2-C582-439D-ACB6-00547E3C2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CC396-F0C7-4834-80BC-78D67272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72A45-6DBB-490C-A149-A053966D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8A97-6E20-4684-B8A9-AC6029B3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04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7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6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6A77-3021-44FD-BE64-45834EBA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1B60-86FA-4684-A694-AF398BD3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21B7-96E9-4DE1-A97E-7E32BE26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761BA-83EB-460D-9C87-93A9A044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C5FA2-4819-4CC0-A825-C3906E35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9422-B621-4E19-9424-6583F3F82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1316E-51F6-4C31-8FE1-E5CF2710B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B37F3-FF5E-4C8D-8895-C643B668F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70E0-2CCC-46C3-9DFA-E48AD6E5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5E6F0-EFDE-4691-9F76-1957667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2AD8D-2A70-480D-A1A8-0E0AE6DE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7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7B4F-AC67-4084-999A-5109FF1B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7D8DB-7B72-40C1-B5D1-D830E1D7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FE575-0E9C-4CD1-BBCC-DAF6C2370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43326-B9C4-4C10-B4C9-B65BEA81B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394C8-BA81-40E0-9ECB-2FB46E500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8408D2-C81A-4B82-A582-8F135DDDE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634F-AAD0-4490-A278-F4BCE919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EECB5-D8B2-4F7E-833C-C0E4E9B5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42C66-31A4-44D7-8C51-A50CC059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E3B23-A02F-4E6D-9D28-F23F88C7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60796-C993-4C04-96A1-4D42B98F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34821-FEA7-4E19-98D9-05859B60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0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8A6F0C-BDC5-4CC8-ADFC-5720700A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824EB-DBF3-41C2-A23E-3EA5D1F1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D1FE4-FAA8-4FCE-AC15-F2E801AF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D8A2-8BAE-40B1-94B9-6FA25AC8E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CE17-0708-4A17-9241-1DC653AC8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F548F-27A7-48A3-A3A5-0D38976D8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0C190-5301-461F-A26D-0DA3150E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35FE7-022C-4E89-B3EA-9A034CF0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CE38E-B555-49DB-B393-1BD9A090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0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A764-DF41-4619-A8AD-C3DB0DFD4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8E4B5-DBDA-4BF1-B421-18AB2F2D0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8EB05-3355-4F3B-BE77-1712278E7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F0696-5203-4406-AE3F-3F9C0B1C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679BD-7FA6-4008-ABA8-5C6E72A0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DE31F-42DD-4789-84C4-FE0F7839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BF2DB-B2FD-4B48-B47D-66FC6181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5D54B-E662-42F0-A733-DEAC06D1D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5F8D3-3BDF-4C23-978C-762EAD6AE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DC99-D5C1-4BD6-8C84-A677F1012097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7CC65-E6FF-4FE1-BEC5-0C8E132F1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A1669-CBB2-44CF-BB8D-D96B0E968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5874B-2A64-489F-9A84-91C957705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5585" y="1013786"/>
            <a:ext cx="7072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3.6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Derivative of Logarithmic Functions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69BE79-ACDD-4A56-84A7-1E66A4A7B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711148"/>
            <a:ext cx="720090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43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7FD13F-6C59-4F69-A6EB-EBAD3A4E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606374"/>
            <a:ext cx="7058025" cy="8667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4E9861-0D1F-4072-92B9-AE930601B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62" y="1865057"/>
            <a:ext cx="6972300" cy="209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6A8801-8885-43D5-B43A-AF4F1E7EB1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262" y="4537126"/>
            <a:ext cx="70199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8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F83EC8-E742-4B4A-B81E-C5E42E1CA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533400"/>
            <a:ext cx="8286750" cy="2895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C96B18-49A7-4933-8A73-5F1DD37B8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175" y="4036142"/>
            <a:ext cx="6934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1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4A12D7-CDF1-486A-A996-6FAF9A9C0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42" y="666750"/>
            <a:ext cx="69151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7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8A95149-2C0D-4054-977C-0B39D5852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097" y="687337"/>
            <a:ext cx="6800850" cy="16192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523130-54DC-4A5D-9612-12146F8C4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097" y="3122664"/>
            <a:ext cx="68103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3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D3DFA0-9B6F-4666-94E8-9B5156BB7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456" y="704850"/>
            <a:ext cx="6724650" cy="1790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46FEA6-78DD-4357-A12C-63609A737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56" y="3124200"/>
            <a:ext cx="2771775" cy="609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C043BD-F90B-436C-98B9-6656E8E2CA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456" y="3733800"/>
            <a:ext cx="68103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9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79C678E-75E3-43F6-B2C1-A3A1792902D4}"/>
              </a:ext>
            </a:extLst>
          </p:cNvPr>
          <p:cNvGrpSpPr/>
          <p:nvPr/>
        </p:nvGrpSpPr>
        <p:grpSpPr>
          <a:xfrm>
            <a:off x="1133475" y="696400"/>
            <a:ext cx="7349613" cy="7278760"/>
            <a:chOff x="1133475" y="696400"/>
            <a:chExt cx="7349613" cy="72787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E05D4D3-D85F-4E23-902E-DB8C1D20B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3475" y="696400"/>
              <a:ext cx="6877050" cy="340042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6E97F16-0BF4-42C7-A45E-2D532D672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2538" y="4601035"/>
              <a:ext cx="4400550" cy="134302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A2DF7A2-1DAC-40EC-8D62-1CA9CADB1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3475" y="4348040"/>
              <a:ext cx="2636520" cy="3627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7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89160B-60AF-4F5F-8962-DF67D8057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019" y="365944"/>
            <a:ext cx="6858000" cy="1200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8E00E1-5F07-46CA-AF47-EBF2CBCE5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019" y="1991800"/>
            <a:ext cx="6457950" cy="2638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58F465-017E-45B1-AA0F-24FFBABAF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019" y="4630225"/>
            <a:ext cx="67818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43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2DF34-C92A-437B-B49F-DC67963F3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72" y="1235638"/>
            <a:ext cx="854392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3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1A702F-FDF6-404E-A0C8-AD252C24C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1374825"/>
            <a:ext cx="6543675" cy="24860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2416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dcterms:created xsi:type="dcterms:W3CDTF">2019-07-19T23:18:08Z</dcterms:created>
  <dcterms:modified xsi:type="dcterms:W3CDTF">2019-07-20T23:07:00Z</dcterms:modified>
</cp:coreProperties>
</file>